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46" r:id="rId3"/>
    <p:sldId id="372" r:id="rId4"/>
    <p:sldId id="34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</p:sldIdLst>
  <p:sldSz cx="12192000" cy="6858000"/>
  <p:notesSz cx="6858000" cy="9144000"/>
  <p:embeddedFontLst>
    <p:embeddedFont>
      <p:font typeface="Philosopher" panose="00000500000000000000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5C3EF26-24B7-4CB6-ACC5-A9CC96F73EED}">
          <p14:sldIdLst>
            <p14:sldId id="346"/>
            <p14:sldId id="372"/>
            <p14:sldId id="34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6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47F59"/>
    <a:srgbClr val="E0C1A4"/>
    <a:srgbClr val="DEB56C"/>
    <a:srgbClr val="E9E2DB"/>
    <a:srgbClr val="F3EFEA"/>
    <a:srgbClr val="E8E1D9"/>
    <a:srgbClr val="EBD7C4"/>
    <a:srgbClr val="E7E0D8"/>
    <a:srgbClr val="E6D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90" y="864"/>
      </p:cViewPr>
      <p:guideLst>
        <p:guide orient="horz" pos="246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9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80.xml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Philosopher" panose="00000500000000000000" charset="0"/>
              <a:ea typeface="Philosopher" panose="00000500000000000000" charset="0"/>
              <a:cs typeface="Philosopher" panose="000005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rPr>
            </a:fld>
            <a:endParaRPr lang="zh-CN" altLang="en-US">
              <a:latin typeface="Philosopher" panose="00000500000000000000" charset="0"/>
              <a:ea typeface="Philosopher" panose="00000500000000000000" charset="0"/>
              <a:cs typeface="Philosopher" panose="000005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Philosopher" panose="00000500000000000000" charset="0"/>
              <a:ea typeface="Philosopher" panose="00000500000000000000" charset="0"/>
              <a:cs typeface="Philosopher" panose="000005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rPr>
            </a:fld>
            <a:endParaRPr lang="zh-CN" altLang="en-US">
              <a:latin typeface="Philosopher" panose="00000500000000000000" charset="0"/>
              <a:ea typeface="Philosopher" panose="00000500000000000000" charset="0"/>
              <a:cs typeface="Philosopher" panose="000005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hilosopher" panose="00000500000000000000" charset="0"/>
        <a:ea typeface="Philosopher" panose="00000500000000000000" charset="0"/>
        <a:cs typeface="Philosopher" panose="000005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hilosopher" panose="00000500000000000000" charset="0"/>
        <a:ea typeface="Philosopher" panose="00000500000000000000" charset="0"/>
        <a:cs typeface="Philosopher" panose="000005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hilosopher" panose="00000500000000000000" charset="0"/>
        <a:ea typeface="Philosopher" panose="00000500000000000000" charset="0"/>
        <a:cs typeface="Philosopher" panose="000005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hilosopher" panose="00000500000000000000" charset="0"/>
        <a:ea typeface="Philosopher" panose="00000500000000000000" charset="0"/>
        <a:cs typeface="Philosopher" panose="000005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hilosopher" panose="00000500000000000000" charset="0"/>
        <a:ea typeface="Philosopher" panose="00000500000000000000" charset="0"/>
        <a:cs typeface="Philosopher" panose="000005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0"/>
          </p:nvPr>
        </p:nvSpPr>
        <p:spPr>
          <a:xfrm>
            <a:off x="8523288" y="4171950"/>
            <a:ext cx="3009900" cy="1993900"/>
          </a:xfrm>
          <a:prstGeom prst="rect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" name="任意多边形: 形状 2"/>
          <p:cNvSpPr/>
          <p:nvPr userDrawn="1"/>
        </p:nvSpPr>
        <p:spPr>
          <a:xfrm>
            <a:off x="8523288" y="4171950"/>
            <a:ext cx="3009900" cy="1993900"/>
          </a:xfrm>
          <a:custGeom>
            <a:avLst/>
            <a:gdLst>
              <a:gd name="connsiteX0" fmla="*/ 0 w 3009900"/>
              <a:gd name="connsiteY0" fmla="*/ 0 h 1993900"/>
              <a:gd name="connsiteX1" fmla="*/ 3009900 w 3009900"/>
              <a:gd name="connsiteY1" fmla="*/ 0 h 1993900"/>
              <a:gd name="connsiteX2" fmla="*/ 3009900 w 3009900"/>
              <a:gd name="connsiteY2" fmla="*/ 1762740 h 1993900"/>
              <a:gd name="connsiteX3" fmla="*/ 2778740 w 3009900"/>
              <a:gd name="connsiteY3" fmla="*/ 1993900 h 1993900"/>
              <a:gd name="connsiteX4" fmla="*/ 231160 w 3009900"/>
              <a:gd name="connsiteY4" fmla="*/ 1993900 h 1993900"/>
              <a:gd name="connsiteX5" fmla="*/ 0 w 3009900"/>
              <a:gd name="connsiteY5" fmla="*/ 1762740 h 1993900"/>
              <a:gd name="connsiteX6" fmla="*/ 0 w 3009900"/>
              <a:gd name="connsiteY6" fmla="*/ 0 h 199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900" h="1993900">
                <a:moveTo>
                  <a:pt x="0" y="0"/>
                </a:moveTo>
                <a:lnTo>
                  <a:pt x="3009900" y="0"/>
                </a:lnTo>
                <a:lnTo>
                  <a:pt x="3009900" y="1762740"/>
                </a:lnTo>
                <a:cubicBezTo>
                  <a:pt x="3009900" y="1890406"/>
                  <a:pt x="2906406" y="1993900"/>
                  <a:pt x="2778740" y="1993900"/>
                </a:cubicBezTo>
                <a:lnTo>
                  <a:pt x="231160" y="1993900"/>
                </a:lnTo>
                <a:cubicBezTo>
                  <a:pt x="103494" y="1993900"/>
                  <a:pt x="0" y="1890406"/>
                  <a:pt x="0" y="17627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245395" y="3643313"/>
            <a:ext cx="4341811" cy="2522537"/>
          </a:xfrm>
          <a:custGeom>
            <a:avLst/>
            <a:gdLst>
              <a:gd name="connsiteX0" fmla="*/ 102920 w 4341811"/>
              <a:gd name="connsiteY0" fmla="*/ 0 h 2522537"/>
              <a:gd name="connsiteX1" fmla="*/ 4238891 w 4341811"/>
              <a:gd name="connsiteY1" fmla="*/ 0 h 2522537"/>
              <a:gd name="connsiteX2" fmla="*/ 4341811 w 4341811"/>
              <a:gd name="connsiteY2" fmla="*/ 102920 h 2522537"/>
              <a:gd name="connsiteX3" fmla="*/ 4341811 w 4341811"/>
              <a:gd name="connsiteY3" fmla="*/ 2419617 h 2522537"/>
              <a:gd name="connsiteX4" fmla="*/ 4238891 w 4341811"/>
              <a:gd name="connsiteY4" fmla="*/ 2522537 h 2522537"/>
              <a:gd name="connsiteX5" fmla="*/ 102920 w 4341811"/>
              <a:gd name="connsiteY5" fmla="*/ 2522537 h 2522537"/>
              <a:gd name="connsiteX6" fmla="*/ 0 w 4341811"/>
              <a:gd name="connsiteY6" fmla="*/ 2419617 h 2522537"/>
              <a:gd name="connsiteX7" fmla="*/ 0 w 4341811"/>
              <a:gd name="connsiteY7" fmla="*/ 102920 h 2522537"/>
              <a:gd name="connsiteX8" fmla="*/ 102920 w 4341811"/>
              <a:gd name="connsiteY8" fmla="*/ 0 h 252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811" h="2522537">
                <a:moveTo>
                  <a:pt x="102920" y="0"/>
                </a:moveTo>
                <a:lnTo>
                  <a:pt x="4238891" y="0"/>
                </a:lnTo>
                <a:cubicBezTo>
                  <a:pt x="4295732" y="0"/>
                  <a:pt x="4341811" y="46079"/>
                  <a:pt x="4341811" y="102920"/>
                </a:cubicBezTo>
                <a:lnTo>
                  <a:pt x="4341811" y="2419617"/>
                </a:lnTo>
                <a:cubicBezTo>
                  <a:pt x="4341811" y="2476458"/>
                  <a:pt x="4295732" y="2522537"/>
                  <a:pt x="4238891" y="2522537"/>
                </a:cubicBezTo>
                <a:lnTo>
                  <a:pt x="102920" y="2522537"/>
                </a:lnTo>
                <a:cubicBezTo>
                  <a:pt x="46079" y="2522537"/>
                  <a:pt x="0" y="2476458"/>
                  <a:pt x="0" y="2419617"/>
                </a:cubicBezTo>
                <a:lnTo>
                  <a:pt x="0" y="102920"/>
                </a:lnTo>
                <a:cubicBezTo>
                  <a:pt x="0" y="46079"/>
                  <a:pt x="46079" y="0"/>
                  <a:pt x="1029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8" y="1376363"/>
            <a:ext cx="5472112" cy="4789487"/>
          </a:xfrm>
          <a:custGeom>
            <a:avLst/>
            <a:gdLst>
              <a:gd name="connsiteX0" fmla="*/ 159634 w 5472112"/>
              <a:gd name="connsiteY0" fmla="*/ 0 h 4789487"/>
              <a:gd name="connsiteX1" fmla="*/ 5312478 w 5472112"/>
              <a:gd name="connsiteY1" fmla="*/ 0 h 4789487"/>
              <a:gd name="connsiteX2" fmla="*/ 5472112 w 5472112"/>
              <a:gd name="connsiteY2" fmla="*/ 159634 h 4789487"/>
              <a:gd name="connsiteX3" fmla="*/ 5472112 w 5472112"/>
              <a:gd name="connsiteY3" fmla="*/ 4629853 h 4789487"/>
              <a:gd name="connsiteX4" fmla="*/ 5312478 w 5472112"/>
              <a:gd name="connsiteY4" fmla="*/ 4789487 h 4789487"/>
              <a:gd name="connsiteX5" fmla="*/ 159634 w 5472112"/>
              <a:gd name="connsiteY5" fmla="*/ 4789487 h 4789487"/>
              <a:gd name="connsiteX6" fmla="*/ 0 w 5472112"/>
              <a:gd name="connsiteY6" fmla="*/ 4629853 h 4789487"/>
              <a:gd name="connsiteX7" fmla="*/ 0 w 5472112"/>
              <a:gd name="connsiteY7" fmla="*/ 159634 h 4789487"/>
              <a:gd name="connsiteX8" fmla="*/ 159634 w 5472112"/>
              <a:gd name="connsiteY8" fmla="*/ 0 h 478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112" h="4789487">
                <a:moveTo>
                  <a:pt x="159634" y="0"/>
                </a:moveTo>
                <a:lnTo>
                  <a:pt x="5312478" y="0"/>
                </a:lnTo>
                <a:cubicBezTo>
                  <a:pt x="5400641" y="0"/>
                  <a:pt x="5472112" y="71471"/>
                  <a:pt x="5472112" y="159634"/>
                </a:cubicBezTo>
                <a:lnTo>
                  <a:pt x="5472112" y="4629853"/>
                </a:lnTo>
                <a:cubicBezTo>
                  <a:pt x="5472112" y="4718016"/>
                  <a:pt x="5400641" y="4789487"/>
                  <a:pt x="5312478" y="4789487"/>
                </a:cubicBezTo>
                <a:lnTo>
                  <a:pt x="159634" y="4789487"/>
                </a:lnTo>
                <a:cubicBezTo>
                  <a:pt x="71471" y="4789487"/>
                  <a:pt x="0" y="4718016"/>
                  <a:pt x="0" y="4629853"/>
                </a:cubicBezTo>
                <a:lnTo>
                  <a:pt x="0" y="159634"/>
                </a:lnTo>
                <a:cubicBezTo>
                  <a:pt x="0" y="71471"/>
                  <a:pt x="71471" y="0"/>
                  <a:pt x="1596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9" y="1376364"/>
            <a:ext cx="3948112" cy="4789486"/>
          </a:xfrm>
          <a:custGeom>
            <a:avLst/>
            <a:gdLst>
              <a:gd name="connsiteX0" fmla="*/ 369859 w 3948112"/>
              <a:gd name="connsiteY0" fmla="*/ 0 h 4789486"/>
              <a:gd name="connsiteX1" fmla="*/ 3578253 w 3948112"/>
              <a:gd name="connsiteY1" fmla="*/ 0 h 4789486"/>
              <a:gd name="connsiteX2" fmla="*/ 3948112 w 3948112"/>
              <a:gd name="connsiteY2" fmla="*/ 369859 h 4789486"/>
              <a:gd name="connsiteX3" fmla="*/ 3948112 w 3948112"/>
              <a:gd name="connsiteY3" fmla="*/ 4419627 h 4789486"/>
              <a:gd name="connsiteX4" fmla="*/ 3578253 w 3948112"/>
              <a:gd name="connsiteY4" fmla="*/ 4789486 h 4789486"/>
              <a:gd name="connsiteX5" fmla="*/ 369859 w 3948112"/>
              <a:gd name="connsiteY5" fmla="*/ 4789486 h 4789486"/>
              <a:gd name="connsiteX6" fmla="*/ 0 w 3948112"/>
              <a:gd name="connsiteY6" fmla="*/ 4419627 h 4789486"/>
              <a:gd name="connsiteX7" fmla="*/ 0 w 3948112"/>
              <a:gd name="connsiteY7" fmla="*/ 369859 h 4789486"/>
              <a:gd name="connsiteX8" fmla="*/ 369859 w 3948112"/>
              <a:gd name="connsiteY8" fmla="*/ 0 h 478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8112" h="4789486">
                <a:moveTo>
                  <a:pt x="369859" y="0"/>
                </a:moveTo>
                <a:lnTo>
                  <a:pt x="3578253" y="0"/>
                </a:lnTo>
                <a:cubicBezTo>
                  <a:pt x="3782520" y="0"/>
                  <a:pt x="3948112" y="165592"/>
                  <a:pt x="3948112" y="369859"/>
                </a:cubicBezTo>
                <a:lnTo>
                  <a:pt x="3948112" y="4419627"/>
                </a:lnTo>
                <a:cubicBezTo>
                  <a:pt x="3948112" y="4623894"/>
                  <a:pt x="3782520" y="4789486"/>
                  <a:pt x="3578253" y="4789486"/>
                </a:cubicBezTo>
                <a:lnTo>
                  <a:pt x="369859" y="4789486"/>
                </a:lnTo>
                <a:cubicBezTo>
                  <a:pt x="165592" y="4789486"/>
                  <a:pt x="0" y="4623894"/>
                  <a:pt x="0" y="4419627"/>
                </a:cubicBezTo>
                <a:lnTo>
                  <a:pt x="0" y="369859"/>
                </a:lnTo>
                <a:cubicBezTo>
                  <a:pt x="0" y="165592"/>
                  <a:pt x="165592" y="0"/>
                  <a:pt x="3698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cs typeface="Philosopher" panose="0000050000000000000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cs typeface="Philosopher" panose="0000050000000000000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cs typeface="Philosopher" panose="0000050000000000000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cs typeface="Philosopher" panose="00000500000000000000" charset="0"/>
              </a:defRPr>
            </a:lvl1pPr>
            <a:lvl2pPr>
              <a:defRPr sz="2800">
                <a:cs typeface="Philosopher" panose="00000500000000000000" charset="0"/>
              </a:defRPr>
            </a:lvl2pPr>
            <a:lvl3pPr>
              <a:defRPr sz="2400">
                <a:cs typeface="Philosopher" panose="00000500000000000000" charset="0"/>
              </a:defRPr>
            </a:lvl3pPr>
            <a:lvl4pPr>
              <a:defRPr sz="2000">
                <a:cs typeface="Philosopher" panose="00000500000000000000" charset="0"/>
              </a:defRPr>
            </a:lvl4pPr>
            <a:lvl5pPr>
              <a:defRPr sz="2000">
                <a:cs typeface="Philosopher" panose="0000050000000000000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cs typeface="Philosopher" panose="0000050000000000000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8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389389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154890" y="1376363"/>
            <a:ext cx="2612798" cy="3762797"/>
          </a:xfrm>
          <a:prstGeom prst="rect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6154890" y="1376363"/>
            <a:ext cx="2612798" cy="3762797"/>
          </a:xfrm>
          <a:prstGeom prst="roundRect">
            <a:avLst>
              <a:gd name="adj" fmla="val 5493"/>
            </a:avLst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cs typeface="Philosopher" panose="0000050000000000000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cs typeface="Philosopher" panose="00000500000000000000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cs typeface="Philosopher" panose="00000500000000000000" charset="0"/>
              </a:defRPr>
            </a:lvl1pPr>
            <a:lvl2pPr>
              <a:defRPr>
                <a:cs typeface="Philosopher" panose="00000500000000000000" charset="0"/>
              </a:defRPr>
            </a:lvl2pPr>
            <a:lvl3pPr>
              <a:defRPr>
                <a:cs typeface="Philosopher" panose="00000500000000000000" charset="0"/>
              </a:defRPr>
            </a:lvl3pPr>
            <a:lvl4pPr>
              <a:defRPr>
                <a:cs typeface="Philosopher" panose="00000500000000000000" charset="0"/>
              </a:defRPr>
            </a:lvl4pPr>
            <a:lvl5pPr>
              <a:defRPr>
                <a:cs typeface="Philosopher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Philosopher" panose="00000500000000000000" charset="0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8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389389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154890" y="1376363"/>
            <a:ext cx="2612798" cy="3762797"/>
          </a:xfrm>
          <a:prstGeom prst="rect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6154890" y="1376363"/>
            <a:ext cx="2612798" cy="3762797"/>
          </a:xfrm>
          <a:prstGeom prst="roundRect">
            <a:avLst>
              <a:gd name="adj" fmla="val 5493"/>
            </a:avLst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6154890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8920390" y="1376363"/>
            <a:ext cx="2612798" cy="3762797"/>
          </a:xfrm>
          <a:custGeom>
            <a:avLst/>
            <a:gdLst>
              <a:gd name="connsiteX0" fmla="*/ 143521 w 2612798"/>
              <a:gd name="connsiteY0" fmla="*/ 0 h 3762797"/>
              <a:gd name="connsiteX1" fmla="*/ 2469277 w 2612798"/>
              <a:gd name="connsiteY1" fmla="*/ 0 h 3762797"/>
              <a:gd name="connsiteX2" fmla="*/ 2612798 w 2612798"/>
              <a:gd name="connsiteY2" fmla="*/ 143521 h 3762797"/>
              <a:gd name="connsiteX3" fmla="*/ 2612798 w 2612798"/>
              <a:gd name="connsiteY3" fmla="*/ 3619276 h 3762797"/>
              <a:gd name="connsiteX4" fmla="*/ 2469277 w 2612798"/>
              <a:gd name="connsiteY4" fmla="*/ 3762797 h 3762797"/>
              <a:gd name="connsiteX5" fmla="*/ 143521 w 2612798"/>
              <a:gd name="connsiteY5" fmla="*/ 3762797 h 3762797"/>
              <a:gd name="connsiteX6" fmla="*/ 0 w 2612798"/>
              <a:gd name="connsiteY6" fmla="*/ 3619276 h 3762797"/>
              <a:gd name="connsiteX7" fmla="*/ 0 w 2612798"/>
              <a:gd name="connsiteY7" fmla="*/ 143521 h 3762797"/>
              <a:gd name="connsiteX8" fmla="*/ 143521 w 2612798"/>
              <a:gd name="connsiteY8" fmla="*/ 0 h 376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798" h="3762797">
                <a:moveTo>
                  <a:pt x="143521" y="0"/>
                </a:moveTo>
                <a:lnTo>
                  <a:pt x="2469277" y="0"/>
                </a:lnTo>
                <a:cubicBezTo>
                  <a:pt x="2548541" y="0"/>
                  <a:pt x="2612798" y="64257"/>
                  <a:pt x="2612798" y="143521"/>
                </a:cubicBezTo>
                <a:lnTo>
                  <a:pt x="2612798" y="3619276"/>
                </a:lnTo>
                <a:cubicBezTo>
                  <a:pt x="2612798" y="3698540"/>
                  <a:pt x="2548541" y="3762797"/>
                  <a:pt x="2469277" y="3762797"/>
                </a:cubicBezTo>
                <a:lnTo>
                  <a:pt x="143521" y="3762797"/>
                </a:lnTo>
                <a:cubicBezTo>
                  <a:pt x="64257" y="3762797"/>
                  <a:pt x="0" y="3698540"/>
                  <a:pt x="0" y="3619276"/>
                </a:cubicBezTo>
                <a:lnTo>
                  <a:pt x="0" y="143521"/>
                </a:lnTo>
                <a:cubicBezTo>
                  <a:pt x="0" y="64257"/>
                  <a:pt x="64257" y="0"/>
                  <a:pt x="1435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8" y="1376363"/>
            <a:ext cx="5053012" cy="2413000"/>
          </a:xfrm>
          <a:custGeom>
            <a:avLst/>
            <a:gdLst>
              <a:gd name="connsiteX0" fmla="*/ 122773 w 5053012"/>
              <a:gd name="connsiteY0" fmla="*/ 0 h 2413000"/>
              <a:gd name="connsiteX1" fmla="*/ 4930239 w 5053012"/>
              <a:gd name="connsiteY1" fmla="*/ 0 h 2413000"/>
              <a:gd name="connsiteX2" fmla="*/ 5053012 w 5053012"/>
              <a:gd name="connsiteY2" fmla="*/ 122773 h 2413000"/>
              <a:gd name="connsiteX3" fmla="*/ 5053012 w 5053012"/>
              <a:gd name="connsiteY3" fmla="*/ 2290227 h 2413000"/>
              <a:gd name="connsiteX4" fmla="*/ 4930239 w 5053012"/>
              <a:gd name="connsiteY4" fmla="*/ 2413000 h 2413000"/>
              <a:gd name="connsiteX5" fmla="*/ 122773 w 5053012"/>
              <a:gd name="connsiteY5" fmla="*/ 2413000 h 2413000"/>
              <a:gd name="connsiteX6" fmla="*/ 0 w 5053012"/>
              <a:gd name="connsiteY6" fmla="*/ 2290227 h 2413000"/>
              <a:gd name="connsiteX7" fmla="*/ 0 w 5053012"/>
              <a:gd name="connsiteY7" fmla="*/ 122773 h 2413000"/>
              <a:gd name="connsiteX8" fmla="*/ 122773 w 5053012"/>
              <a:gd name="connsiteY8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53012" h="2413000">
                <a:moveTo>
                  <a:pt x="122773" y="0"/>
                </a:moveTo>
                <a:lnTo>
                  <a:pt x="4930239" y="0"/>
                </a:lnTo>
                <a:cubicBezTo>
                  <a:pt x="4998045" y="0"/>
                  <a:pt x="5053012" y="54967"/>
                  <a:pt x="5053012" y="122773"/>
                </a:cubicBezTo>
                <a:lnTo>
                  <a:pt x="5053012" y="2290227"/>
                </a:lnTo>
                <a:cubicBezTo>
                  <a:pt x="5053012" y="2358033"/>
                  <a:pt x="4998045" y="2413000"/>
                  <a:pt x="4930239" y="2413000"/>
                </a:cubicBezTo>
                <a:lnTo>
                  <a:pt x="122773" y="2413000"/>
                </a:lnTo>
                <a:cubicBezTo>
                  <a:pt x="54967" y="2413000"/>
                  <a:pt x="0" y="2358033"/>
                  <a:pt x="0" y="2290227"/>
                </a:cubicBezTo>
                <a:lnTo>
                  <a:pt x="0" y="122773"/>
                </a:lnTo>
                <a:cubicBezTo>
                  <a:pt x="0" y="54967"/>
                  <a:pt x="54967" y="0"/>
                  <a:pt x="1227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544457" y="2061029"/>
            <a:ext cx="5988731" cy="3468914"/>
          </a:xfrm>
          <a:custGeom>
            <a:avLst/>
            <a:gdLst>
              <a:gd name="connsiteX0" fmla="*/ 186281 w 5988731"/>
              <a:gd name="connsiteY0" fmla="*/ 0 h 3468914"/>
              <a:gd name="connsiteX1" fmla="*/ 5802450 w 5988731"/>
              <a:gd name="connsiteY1" fmla="*/ 0 h 3468914"/>
              <a:gd name="connsiteX2" fmla="*/ 5988731 w 5988731"/>
              <a:gd name="connsiteY2" fmla="*/ 186281 h 3468914"/>
              <a:gd name="connsiteX3" fmla="*/ 5988731 w 5988731"/>
              <a:gd name="connsiteY3" fmla="*/ 3282633 h 3468914"/>
              <a:gd name="connsiteX4" fmla="*/ 5802450 w 5988731"/>
              <a:gd name="connsiteY4" fmla="*/ 3468914 h 3468914"/>
              <a:gd name="connsiteX5" fmla="*/ 186281 w 5988731"/>
              <a:gd name="connsiteY5" fmla="*/ 3468914 h 3468914"/>
              <a:gd name="connsiteX6" fmla="*/ 0 w 5988731"/>
              <a:gd name="connsiteY6" fmla="*/ 3282633 h 3468914"/>
              <a:gd name="connsiteX7" fmla="*/ 0 w 5988731"/>
              <a:gd name="connsiteY7" fmla="*/ 186281 h 3468914"/>
              <a:gd name="connsiteX8" fmla="*/ 186281 w 5988731"/>
              <a:gd name="connsiteY8" fmla="*/ 0 h 346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88731" h="3468914">
                <a:moveTo>
                  <a:pt x="186281" y="0"/>
                </a:moveTo>
                <a:lnTo>
                  <a:pt x="5802450" y="0"/>
                </a:lnTo>
                <a:cubicBezTo>
                  <a:pt x="5905330" y="0"/>
                  <a:pt x="5988731" y="83401"/>
                  <a:pt x="5988731" y="186281"/>
                </a:cubicBezTo>
                <a:lnTo>
                  <a:pt x="5988731" y="3282633"/>
                </a:lnTo>
                <a:cubicBezTo>
                  <a:pt x="5988731" y="3385513"/>
                  <a:pt x="5905330" y="3468914"/>
                  <a:pt x="5802450" y="3468914"/>
                </a:cubicBezTo>
                <a:lnTo>
                  <a:pt x="186281" y="3468914"/>
                </a:lnTo>
                <a:cubicBezTo>
                  <a:pt x="83401" y="3468914"/>
                  <a:pt x="0" y="3385513"/>
                  <a:pt x="0" y="3282633"/>
                </a:cubicBezTo>
                <a:lnTo>
                  <a:pt x="0" y="186281"/>
                </a:lnTo>
                <a:cubicBezTo>
                  <a:pt x="0" y="83401"/>
                  <a:pt x="83401" y="0"/>
                  <a:pt x="1862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9" y="1376362"/>
            <a:ext cx="2670854" cy="4789487"/>
          </a:xfrm>
          <a:custGeom>
            <a:avLst/>
            <a:gdLst>
              <a:gd name="connsiteX0" fmla="*/ 146683 w 2670854"/>
              <a:gd name="connsiteY0" fmla="*/ 0 h 4789487"/>
              <a:gd name="connsiteX1" fmla="*/ 2524171 w 2670854"/>
              <a:gd name="connsiteY1" fmla="*/ 0 h 4789487"/>
              <a:gd name="connsiteX2" fmla="*/ 2670854 w 2670854"/>
              <a:gd name="connsiteY2" fmla="*/ 146683 h 4789487"/>
              <a:gd name="connsiteX3" fmla="*/ 2670854 w 2670854"/>
              <a:gd name="connsiteY3" fmla="*/ 4642804 h 4789487"/>
              <a:gd name="connsiteX4" fmla="*/ 2524171 w 2670854"/>
              <a:gd name="connsiteY4" fmla="*/ 4789487 h 4789487"/>
              <a:gd name="connsiteX5" fmla="*/ 146683 w 2670854"/>
              <a:gd name="connsiteY5" fmla="*/ 4789487 h 4789487"/>
              <a:gd name="connsiteX6" fmla="*/ 0 w 2670854"/>
              <a:gd name="connsiteY6" fmla="*/ 4642804 h 4789487"/>
              <a:gd name="connsiteX7" fmla="*/ 0 w 2670854"/>
              <a:gd name="connsiteY7" fmla="*/ 146683 h 4789487"/>
              <a:gd name="connsiteX8" fmla="*/ 146683 w 2670854"/>
              <a:gd name="connsiteY8" fmla="*/ 0 h 478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0854" h="4789487">
                <a:moveTo>
                  <a:pt x="146683" y="0"/>
                </a:moveTo>
                <a:lnTo>
                  <a:pt x="2524171" y="0"/>
                </a:lnTo>
                <a:cubicBezTo>
                  <a:pt x="2605182" y="0"/>
                  <a:pt x="2670854" y="65672"/>
                  <a:pt x="2670854" y="146683"/>
                </a:cubicBezTo>
                <a:lnTo>
                  <a:pt x="2670854" y="4642804"/>
                </a:lnTo>
                <a:cubicBezTo>
                  <a:pt x="2670854" y="4723815"/>
                  <a:pt x="2605182" y="4789487"/>
                  <a:pt x="2524171" y="4789487"/>
                </a:cubicBezTo>
                <a:lnTo>
                  <a:pt x="146683" y="4789487"/>
                </a:lnTo>
                <a:cubicBezTo>
                  <a:pt x="65672" y="4789487"/>
                  <a:pt x="0" y="4723815"/>
                  <a:pt x="0" y="4642804"/>
                </a:cubicBezTo>
                <a:lnTo>
                  <a:pt x="0" y="146683"/>
                </a:lnTo>
                <a:cubicBezTo>
                  <a:pt x="0" y="65672"/>
                  <a:pt x="65672" y="0"/>
                  <a:pt x="1466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3889" y="1376362"/>
            <a:ext cx="2670854" cy="4789487"/>
          </a:xfrm>
          <a:custGeom>
            <a:avLst/>
            <a:gdLst>
              <a:gd name="connsiteX0" fmla="*/ 146683 w 2670854"/>
              <a:gd name="connsiteY0" fmla="*/ 0 h 4789487"/>
              <a:gd name="connsiteX1" fmla="*/ 2524171 w 2670854"/>
              <a:gd name="connsiteY1" fmla="*/ 0 h 4789487"/>
              <a:gd name="connsiteX2" fmla="*/ 2670854 w 2670854"/>
              <a:gd name="connsiteY2" fmla="*/ 146683 h 4789487"/>
              <a:gd name="connsiteX3" fmla="*/ 2670854 w 2670854"/>
              <a:gd name="connsiteY3" fmla="*/ 4642804 h 4789487"/>
              <a:gd name="connsiteX4" fmla="*/ 2524171 w 2670854"/>
              <a:gd name="connsiteY4" fmla="*/ 4789487 h 4789487"/>
              <a:gd name="connsiteX5" fmla="*/ 146683 w 2670854"/>
              <a:gd name="connsiteY5" fmla="*/ 4789487 h 4789487"/>
              <a:gd name="connsiteX6" fmla="*/ 0 w 2670854"/>
              <a:gd name="connsiteY6" fmla="*/ 4642804 h 4789487"/>
              <a:gd name="connsiteX7" fmla="*/ 0 w 2670854"/>
              <a:gd name="connsiteY7" fmla="*/ 146683 h 4789487"/>
              <a:gd name="connsiteX8" fmla="*/ 146683 w 2670854"/>
              <a:gd name="connsiteY8" fmla="*/ 0 h 478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0854" h="4789487">
                <a:moveTo>
                  <a:pt x="146683" y="0"/>
                </a:moveTo>
                <a:lnTo>
                  <a:pt x="2524171" y="0"/>
                </a:lnTo>
                <a:cubicBezTo>
                  <a:pt x="2605182" y="0"/>
                  <a:pt x="2670854" y="65672"/>
                  <a:pt x="2670854" y="146683"/>
                </a:cubicBezTo>
                <a:lnTo>
                  <a:pt x="2670854" y="4642804"/>
                </a:lnTo>
                <a:cubicBezTo>
                  <a:pt x="2670854" y="4723815"/>
                  <a:pt x="2605182" y="4789487"/>
                  <a:pt x="2524171" y="4789487"/>
                </a:cubicBezTo>
                <a:lnTo>
                  <a:pt x="146683" y="4789487"/>
                </a:lnTo>
                <a:cubicBezTo>
                  <a:pt x="65672" y="4789487"/>
                  <a:pt x="0" y="4723815"/>
                  <a:pt x="0" y="4642804"/>
                </a:cubicBezTo>
                <a:lnTo>
                  <a:pt x="0" y="146683"/>
                </a:lnTo>
                <a:cubicBezTo>
                  <a:pt x="0" y="65672"/>
                  <a:pt x="65672" y="0"/>
                  <a:pt x="1466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3912766" y="1708014"/>
            <a:ext cx="922536" cy="922536"/>
          </a:xfrm>
          <a:custGeom>
            <a:avLst/>
            <a:gdLst>
              <a:gd name="connsiteX0" fmla="*/ 461268 w 922536"/>
              <a:gd name="connsiteY0" fmla="*/ 0 h 922536"/>
              <a:gd name="connsiteX1" fmla="*/ 922536 w 922536"/>
              <a:gd name="connsiteY1" fmla="*/ 461268 h 922536"/>
              <a:gd name="connsiteX2" fmla="*/ 461268 w 922536"/>
              <a:gd name="connsiteY2" fmla="*/ 922536 h 922536"/>
              <a:gd name="connsiteX3" fmla="*/ 0 w 922536"/>
              <a:gd name="connsiteY3" fmla="*/ 461268 h 922536"/>
              <a:gd name="connsiteX4" fmla="*/ 461268 w 922536"/>
              <a:gd name="connsiteY4" fmla="*/ 0 h 92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536" h="922536">
                <a:moveTo>
                  <a:pt x="461268" y="0"/>
                </a:moveTo>
                <a:cubicBezTo>
                  <a:pt x="716019" y="0"/>
                  <a:pt x="922536" y="206517"/>
                  <a:pt x="922536" y="461268"/>
                </a:cubicBezTo>
                <a:cubicBezTo>
                  <a:pt x="922536" y="716019"/>
                  <a:pt x="716019" y="922536"/>
                  <a:pt x="461268" y="922536"/>
                </a:cubicBezTo>
                <a:cubicBezTo>
                  <a:pt x="206517" y="922536"/>
                  <a:pt x="0" y="716019"/>
                  <a:pt x="0" y="461268"/>
                </a:cubicBezTo>
                <a:cubicBezTo>
                  <a:pt x="0" y="206517"/>
                  <a:pt x="206517" y="0"/>
                  <a:pt x="461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7992397" y="1708014"/>
            <a:ext cx="922536" cy="922536"/>
          </a:xfrm>
          <a:custGeom>
            <a:avLst/>
            <a:gdLst>
              <a:gd name="connsiteX0" fmla="*/ 461268 w 922536"/>
              <a:gd name="connsiteY0" fmla="*/ 0 h 922536"/>
              <a:gd name="connsiteX1" fmla="*/ 922536 w 922536"/>
              <a:gd name="connsiteY1" fmla="*/ 461268 h 922536"/>
              <a:gd name="connsiteX2" fmla="*/ 461268 w 922536"/>
              <a:gd name="connsiteY2" fmla="*/ 922536 h 922536"/>
              <a:gd name="connsiteX3" fmla="*/ 0 w 922536"/>
              <a:gd name="connsiteY3" fmla="*/ 461268 h 922536"/>
              <a:gd name="connsiteX4" fmla="*/ 461268 w 922536"/>
              <a:gd name="connsiteY4" fmla="*/ 0 h 92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536" h="922536">
                <a:moveTo>
                  <a:pt x="461268" y="0"/>
                </a:moveTo>
                <a:cubicBezTo>
                  <a:pt x="716019" y="0"/>
                  <a:pt x="922536" y="206517"/>
                  <a:pt x="922536" y="461268"/>
                </a:cubicBezTo>
                <a:cubicBezTo>
                  <a:pt x="922536" y="716019"/>
                  <a:pt x="716019" y="922536"/>
                  <a:pt x="461268" y="922536"/>
                </a:cubicBezTo>
                <a:cubicBezTo>
                  <a:pt x="206517" y="922536"/>
                  <a:pt x="0" y="716019"/>
                  <a:pt x="0" y="461268"/>
                </a:cubicBezTo>
                <a:cubicBezTo>
                  <a:pt x="0" y="206517"/>
                  <a:pt x="206517" y="0"/>
                  <a:pt x="461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168900" y="1376363"/>
            <a:ext cx="3009900" cy="2795587"/>
          </a:xfrm>
          <a:custGeom>
            <a:avLst/>
            <a:gdLst>
              <a:gd name="connsiteX0" fmla="*/ 231160 w 3009900"/>
              <a:gd name="connsiteY0" fmla="*/ 0 h 2795587"/>
              <a:gd name="connsiteX1" fmla="*/ 2778740 w 3009900"/>
              <a:gd name="connsiteY1" fmla="*/ 0 h 2795587"/>
              <a:gd name="connsiteX2" fmla="*/ 3009900 w 3009900"/>
              <a:gd name="connsiteY2" fmla="*/ 231160 h 2795587"/>
              <a:gd name="connsiteX3" fmla="*/ 3009900 w 3009900"/>
              <a:gd name="connsiteY3" fmla="*/ 2795587 h 2795587"/>
              <a:gd name="connsiteX4" fmla="*/ 0 w 3009900"/>
              <a:gd name="connsiteY4" fmla="*/ 2795587 h 2795587"/>
              <a:gd name="connsiteX5" fmla="*/ 0 w 3009900"/>
              <a:gd name="connsiteY5" fmla="*/ 231160 h 2795587"/>
              <a:gd name="connsiteX6" fmla="*/ 231160 w 3009900"/>
              <a:gd name="connsiteY6" fmla="*/ 0 h 279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900" h="2795587">
                <a:moveTo>
                  <a:pt x="231160" y="0"/>
                </a:moveTo>
                <a:lnTo>
                  <a:pt x="2778740" y="0"/>
                </a:lnTo>
                <a:cubicBezTo>
                  <a:pt x="2906406" y="0"/>
                  <a:pt x="3009900" y="103494"/>
                  <a:pt x="3009900" y="231160"/>
                </a:cubicBezTo>
                <a:lnTo>
                  <a:pt x="3009900" y="2795587"/>
                </a:lnTo>
                <a:lnTo>
                  <a:pt x="0" y="2795587"/>
                </a:lnTo>
                <a:lnTo>
                  <a:pt x="0" y="231160"/>
                </a:lnTo>
                <a:cubicBezTo>
                  <a:pt x="0" y="103494"/>
                  <a:pt x="103494" y="0"/>
                  <a:pt x="2311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8523288" y="1376363"/>
            <a:ext cx="3009900" cy="2795587"/>
          </a:xfrm>
          <a:custGeom>
            <a:avLst/>
            <a:gdLst>
              <a:gd name="connsiteX0" fmla="*/ 231160 w 3009900"/>
              <a:gd name="connsiteY0" fmla="*/ 0 h 2795587"/>
              <a:gd name="connsiteX1" fmla="*/ 2778740 w 3009900"/>
              <a:gd name="connsiteY1" fmla="*/ 0 h 2795587"/>
              <a:gd name="connsiteX2" fmla="*/ 3009900 w 3009900"/>
              <a:gd name="connsiteY2" fmla="*/ 231160 h 2795587"/>
              <a:gd name="connsiteX3" fmla="*/ 3009900 w 3009900"/>
              <a:gd name="connsiteY3" fmla="*/ 2795587 h 2795587"/>
              <a:gd name="connsiteX4" fmla="*/ 0 w 3009900"/>
              <a:gd name="connsiteY4" fmla="*/ 2795587 h 2795587"/>
              <a:gd name="connsiteX5" fmla="*/ 0 w 3009900"/>
              <a:gd name="connsiteY5" fmla="*/ 231160 h 2795587"/>
              <a:gd name="connsiteX6" fmla="*/ 231160 w 3009900"/>
              <a:gd name="connsiteY6" fmla="*/ 0 h 279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900" h="2795587">
                <a:moveTo>
                  <a:pt x="231160" y="0"/>
                </a:moveTo>
                <a:lnTo>
                  <a:pt x="2778740" y="0"/>
                </a:lnTo>
                <a:cubicBezTo>
                  <a:pt x="2906406" y="0"/>
                  <a:pt x="3009900" y="103494"/>
                  <a:pt x="3009900" y="231160"/>
                </a:cubicBezTo>
                <a:lnTo>
                  <a:pt x="3009900" y="2795587"/>
                </a:lnTo>
                <a:lnTo>
                  <a:pt x="0" y="2795587"/>
                </a:lnTo>
                <a:lnTo>
                  <a:pt x="0" y="231160"/>
                </a:lnTo>
                <a:cubicBezTo>
                  <a:pt x="0" y="103494"/>
                  <a:pt x="103494" y="0"/>
                  <a:pt x="2311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tags" Target="../tags/tag7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tags" Target="../tags/tag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7" Type="http://schemas.openxmlformats.org/officeDocument/2006/relationships/slideLayout" Target="../slideLayouts/slideLayout8.xml"/><Relationship Id="rId36" Type="http://schemas.openxmlformats.org/officeDocument/2006/relationships/themeOverride" Target="../theme/themeOverride2.xml"/><Relationship Id="rId35" Type="http://schemas.openxmlformats.org/officeDocument/2006/relationships/tags" Target="../tags/tag37.xml"/><Relationship Id="rId34" Type="http://schemas.openxmlformats.org/officeDocument/2006/relationships/tags" Target="../tags/tag36.xml"/><Relationship Id="rId33" Type="http://schemas.openxmlformats.org/officeDocument/2006/relationships/tags" Target="../tags/tag35.xml"/><Relationship Id="rId32" Type="http://schemas.openxmlformats.org/officeDocument/2006/relationships/tags" Target="../tags/tag34.xml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5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image" Target="../media/image4.png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7" Type="http://schemas.openxmlformats.org/officeDocument/2006/relationships/slideLayout" Target="../slideLayouts/slideLayout8.xml"/><Relationship Id="rId36" Type="http://schemas.openxmlformats.org/officeDocument/2006/relationships/themeOverride" Target="../theme/themeOverride3.xml"/><Relationship Id="rId35" Type="http://schemas.openxmlformats.org/officeDocument/2006/relationships/tags" Target="../tags/tag70.xml"/><Relationship Id="rId34" Type="http://schemas.openxmlformats.org/officeDocument/2006/relationships/tags" Target="../tags/tag69.xml"/><Relationship Id="rId33" Type="http://schemas.openxmlformats.org/officeDocument/2006/relationships/tags" Target="../tags/tag68.xml"/><Relationship Id="rId32" Type="http://schemas.openxmlformats.org/officeDocument/2006/relationships/tags" Target="../tags/tag67.xml"/><Relationship Id="rId31" Type="http://schemas.openxmlformats.org/officeDocument/2006/relationships/tags" Target="../tags/tag66.xml"/><Relationship Id="rId30" Type="http://schemas.openxmlformats.org/officeDocument/2006/relationships/tags" Target="../tags/tag65.xml"/><Relationship Id="rId3" Type="http://schemas.openxmlformats.org/officeDocument/2006/relationships/tags" Target="../tags/tag38.xml"/><Relationship Id="rId29" Type="http://schemas.openxmlformats.org/officeDocument/2006/relationships/tags" Target="../tags/tag64.xml"/><Relationship Id="rId28" Type="http://schemas.openxmlformats.org/officeDocument/2006/relationships/tags" Target="../tags/tag63.xml"/><Relationship Id="rId27" Type="http://schemas.openxmlformats.org/officeDocument/2006/relationships/tags" Target="../tags/tag62.xml"/><Relationship Id="rId26" Type="http://schemas.openxmlformats.org/officeDocument/2006/relationships/tags" Target="../tags/tag61.xml"/><Relationship Id="rId25" Type="http://schemas.openxmlformats.org/officeDocument/2006/relationships/tags" Target="../tags/tag60.xml"/><Relationship Id="rId24" Type="http://schemas.openxmlformats.org/officeDocument/2006/relationships/tags" Target="../tags/tag59.xml"/><Relationship Id="rId23" Type="http://schemas.openxmlformats.org/officeDocument/2006/relationships/tags" Target="../tags/tag58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tags" Target="../tags/tag55.xml"/><Relationship Id="rId2" Type="http://schemas.openxmlformats.org/officeDocument/2006/relationships/image" Target="../media/image4.png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jpeg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pic>
        <p:nvPicPr>
          <p:cNvPr id="10" name="VCG41N13140314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" y="0"/>
            <a:ext cx="7973568" cy="6858000"/>
          </a:xfrm>
          <a:prstGeom prst="rect">
            <a:avLst/>
          </a:prstGeom>
        </p:spPr>
      </p:pic>
      <p:sp>
        <p:nvSpPr>
          <p:cNvPr id="12" name="文本框 6"/>
          <p:cNvSpPr txBox="1"/>
          <p:nvPr>
            <p:custDataLst>
              <p:tags r:id="rId2"/>
            </p:custDataLst>
          </p:nvPr>
        </p:nvSpPr>
        <p:spPr>
          <a:xfrm>
            <a:off x="5007610" y="3018790"/>
            <a:ext cx="681609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ar-EG" sz="2800" b="1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Toka Fawzy Mohammed Elhwahi </a:t>
            </a:r>
            <a:endParaRPr lang="en-US" altLang="ar-EG" sz="2800" b="1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sp>
        <p:nvSpPr>
          <p:cNvPr id="19" name="文本框 15"/>
          <p:cNvSpPr txBox="1"/>
          <p:nvPr>
            <p:custDataLst>
              <p:tags r:id="rId3"/>
            </p:custDataLst>
          </p:nvPr>
        </p:nvSpPr>
        <p:spPr>
          <a:xfrm>
            <a:off x="6046962" y="3911240"/>
            <a:ext cx="3322507" cy="4603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Philosopher" panose="00000500000000000000" charset="0"/>
                <a:ea typeface="Philosopher" panose="00000500000000000000" charset="0"/>
                <a:cs typeface="Philosopher" panose="00000500000000000000" charset="0"/>
              </a:rPr>
              <a:t>Section : C2 , no:8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Philosopher" panose="00000500000000000000" charset="0"/>
              <a:ea typeface="Philosopher" panose="00000500000000000000" charset="0"/>
              <a:cs typeface="Philosopher" panose="00000500000000000000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35677" y="5319098"/>
            <a:ext cx="551145" cy="71269"/>
            <a:chOff x="1866378" y="-1212937"/>
            <a:chExt cx="968679" cy="125260"/>
          </a:xfrm>
        </p:grpSpPr>
        <p:sp>
          <p:nvSpPr>
            <p:cNvPr id="25" name="椭圆 24"/>
            <p:cNvSpPr/>
            <p:nvPr/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6059488" y="5987442"/>
            <a:ext cx="5512402" cy="0"/>
          </a:xfrm>
          <a:prstGeom prst="line">
            <a:avLst/>
          </a:prstGeom>
          <a:ln>
            <a:solidFill>
              <a:srgbClr val="DEB5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>
            <p:custDataLst>
              <p:tags r:id="rId4"/>
            </p:custDataLst>
          </p:nvPr>
        </p:nvSpPr>
        <p:spPr>
          <a:xfrm>
            <a:off x="4719320" y="1832610"/>
            <a:ext cx="710438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ar-EG" sz="4000" b="1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Redesign Yale School Of Art</a:t>
            </a:r>
            <a:endParaRPr lang="en-US" altLang="ar-EG" sz="4000" b="1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4986655" y="-260"/>
            <a:ext cx="21456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Before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20" y="995045"/>
            <a:ext cx="9305925" cy="4867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5215255" y="-260"/>
            <a:ext cx="16884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After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2" name="Picture 1" descr="Untitled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1087120"/>
            <a:ext cx="10864215" cy="5189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4986655" y="-260"/>
            <a:ext cx="21456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Before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4126" r="3240"/>
          <a:stretch>
            <a:fillRect/>
          </a:stretch>
        </p:blipFill>
        <p:spPr>
          <a:xfrm>
            <a:off x="1059180" y="1677670"/>
            <a:ext cx="10492105" cy="3804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5215255" y="-260"/>
            <a:ext cx="16884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After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3" name="Picture 2" descr="Untitled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" y="1485900"/>
            <a:ext cx="1135634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b="5592"/>
          <a:stretch>
            <a:fillRect/>
          </a:stretch>
        </p:blipFill>
        <p:spPr>
          <a:xfrm>
            <a:off x="-635" y="635"/>
            <a:ext cx="12193270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20" y="1247140"/>
            <a:ext cx="10753725" cy="525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20" y="1029970"/>
            <a:ext cx="10650220" cy="5027930"/>
          </a:xfrm>
          <a:prstGeom prst="rect">
            <a:avLst/>
          </a:prstGeom>
        </p:spPr>
      </p:pic>
      <p:sp>
        <p:nvSpPr>
          <p:cNvPr id="12" name="文本框 6"/>
          <p:cNvSpPr txBox="1"/>
          <p:nvPr>
            <p:custDataLst>
              <p:tags r:id="rId2"/>
            </p:custDataLst>
          </p:nvPr>
        </p:nvSpPr>
        <p:spPr>
          <a:xfrm>
            <a:off x="4986655" y="-260"/>
            <a:ext cx="21456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Before</a:t>
            </a:r>
            <a:endParaRPr lang="en-US" altLang="zh-CN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pic>
        <p:nvPicPr>
          <p:cNvPr id="36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454" y="-297"/>
            <a:ext cx="2402032" cy="685859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095" y="-123092"/>
            <a:ext cx="2279905" cy="6858000"/>
          </a:xfrm>
          <a:prstGeom prst="rect">
            <a:avLst/>
          </a:prstGeom>
        </p:spPr>
      </p:pic>
      <p:sp>
        <p:nvSpPr>
          <p:cNvPr id="12" name="文本框 6"/>
          <p:cNvSpPr txBox="1"/>
          <p:nvPr>
            <p:custDataLst>
              <p:tags r:id="rId3"/>
            </p:custDataLst>
          </p:nvPr>
        </p:nvSpPr>
        <p:spPr>
          <a:xfrm>
            <a:off x="4002405" y="590290"/>
            <a:ext cx="41141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Disadvantage</a:t>
            </a:r>
            <a:endParaRPr lang="en-US" altLang="zh-CN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sp>
        <p:nvSpPr>
          <p:cNvPr id="50" name="矩形: 圆角 49"/>
          <p:cNvSpPr/>
          <p:nvPr>
            <p:custDataLst>
              <p:tags r:id="rId4"/>
            </p:custDataLst>
          </p:nvPr>
        </p:nvSpPr>
        <p:spPr>
          <a:xfrm>
            <a:off x="63055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"/>
            </p:custDataLst>
          </p:nvPr>
        </p:nvSpPr>
        <p:spPr>
          <a:xfrm>
            <a:off x="242570" y="4043045"/>
            <a:ext cx="314769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Lack of Visual Hierarchy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43" name="椭圆 42"/>
          <p:cNvSpPr/>
          <p:nvPr>
            <p:custDataLst>
              <p:tags r:id="rId6"/>
            </p:custDataLst>
          </p:nvPr>
        </p:nvSpPr>
        <p:spPr>
          <a:xfrm>
            <a:off x="1532175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52" name="文本框 6"/>
          <p:cNvSpPr txBox="1"/>
          <p:nvPr>
            <p:custDataLst>
              <p:tags r:id="rId7"/>
            </p:custDataLst>
          </p:nvPr>
        </p:nvSpPr>
        <p:spPr>
          <a:xfrm>
            <a:off x="1733706" y="2734204"/>
            <a:ext cx="32702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1</a:t>
            </a:r>
            <a:endParaRPr lang="zh-CN" altLang="en-US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53" name="组合 52"/>
          <p:cNvGrpSpPr/>
          <p:nvPr>
            <p:custDataLst>
              <p:tags r:id="rId8"/>
            </p:custDataLst>
          </p:nvPr>
        </p:nvGrpSpPr>
        <p:grpSpPr>
          <a:xfrm>
            <a:off x="1642730" y="5513202"/>
            <a:ext cx="508976" cy="65816"/>
            <a:chOff x="1866378" y="-1212937"/>
            <a:chExt cx="968679" cy="125260"/>
          </a:xfrm>
        </p:grpSpPr>
        <p:sp>
          <p:nvSpPr>
            <p:cNvPr id="54" name="椭圆 53"/>
            <p:cNvSpPr/>
            <p:nvPr>
              <p:custDataLst>
                <p:tags r:id="rId9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10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11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94" name="矩形: 圆角 93"/>
          <p:cNvSpPr/>
          <p:nvPr>
            <p:custDataLst>
              <p:tags r:id="rId12"/>
            </p:custDataLst>
          </p:nvPr>
        </p:nvSpPr>
        <p:spPr>
          <a:xfrm>
            <a:off x="339026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95" name="文本框 94"/>
          <p:cNvSpPr txBox="1"/>
          <p:nvPr>
            <p:custDataLst>
              <p:tags r:id="rId13"/>
            </p:custDataLst>
          </p:nvPr>
        </p:nvSpPr>
        <p:spPr>
          <a:xfrm>
            <a:off x="3806190" y="4043045"/>
            <a:ext cx="161226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Visual Noise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98" name="椭圆 97"/>
          <p:cNvSpPr/>
          <p:nvPr>
            <p:custDataLst>
              <p:tags r:id="rId14"/>
            </p:custDataLst>
          </p:nvPr>
        </p:nvSpPr>
        <p:spPr>
          <a:xfrm>
            <a:off x="4291737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99" name="文本框 6"/>
          <p:cNvSpPr txBox="1"/>
          <p:nvPr>
            <p:custDataLst>
              <p:tags r:id="rId15"/>
            </p:custDataLst>
          </p:nvPr>
        </p:nvSpPr>
        <p:spPr>
          <a:xfrm>
            <a:off x="4458979" y="2734204"/>
            <a:ext cx="39560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2</a:t>
            </a:r>
            <a:endParaRPr lang="en-US" altLang="zh-CN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00" name="组合 99"/>
          <p:cNvGrpSpPr/>
          <p:nvPr>
            <p:custDataLst>
              <p:tags r:id="rId16"/>
            </p:custDataLst>
          </p:nvPr>
        </p:nvGrpSpPr>
        <p:grpSpPr>
          <a:xfrm>
            <a:off x="4357842" y="5513202"/>
            <a:ext cx="508976" cy="65816"/>
            <a:chOff x="1866378" y="-1212937"/>
            <a:chExt cx="968679" cy="125260"/>
          </a:xfrm>
        </p:grpSpPr>
        <p:sp>
          <p:nvSpPr>
            <p:cNvPr id="101" name="椭圆 100"/>
            <p:cNvSpPr/>
            <p:nvPr>
              <p:custDataLst>
                <p:tags r:id="rId17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02" name="椭圆 101"/>
            <p:cNvSpPr/>
            <p:nvPr>
              <p:custDataLst>
                <p:tags r:id="rId18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9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105" name="矩形: 圆角 104"/>
          <p:cNvSpPr/>
          <p:nvPr>
            <p:custDataLst>
              <p:tags r:id="rId20"/>
            </p:custDataLst>
          </p:nvPr>
        </p:nvSpPr>
        <p:spPr>
          <a:xfrm>
            <a:off x="620839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21"/>
            </p:custDataLst>
          </p:nvPr>
        </p:nvSpPr>
        <p:spPr>
          <a:xfrm>
            <a:off x="6377305" y="4043045"/>
            <a:ext cx="2194560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Poor Navigation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109" name="椭圆 108"/>
          <p:cNvSpPr/>
          <p:nvPr>
            <p:custDataLst>
              <p:tags r:id="rId22"/>
            </p:custDataLst>
          </p:nvPr>
        </p:nvSpPr>
        <p:spPr>
          <a:xfrm>
            <a:off x="7109665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10" name="文本框 6"/>
          <p:cNvSpPr txBox="1"/>
          <p:nvPr>
            <p:custDataLst>
              <p:tags r:id="rId23"/>
            </p:custDataLst>
          </p:nvPr>
        </p:nvSpPr>
        <p:spPr>
          <a:xfrm>
            <a:off x="7275954" y="2734204"/>
            <a:ext cx="39751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3</a:t>
            </a:r>
            <a:endParaRPr lang="zh-CN" altLang="en-US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7220220" y="5513202"/>
            <a:ext cx="508976" cy="65816"/>
            <a:chOff x="1866378" y="-1212937"/>
            <a:chExt cx="968679" cy="125260"/>
          </a:xfrm>
        </p:grpSpPr>
        <p:sp>
          <p:nvSpPr>
            <p:cNvPr id="112" name="椭圆 111"/>
            <p:cNvSpPr/>
            <p:nvPr>
              <p:custDataLst>
                <p:tags r:id="rId25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6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7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116" name="矩形: 圆角 115"/>
          <p:cNvSpPr/>
          <p:nvPr>
            <p:custDataLst>
              <p:tags r:id="rId28"/>
            </p:custDataLst>
          </p:nvPr>
        </p:nvSpPr>
        <p:spPr>
          <a:xfrm>
            <a:off x="8996680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29"/>
            </p:custDataLst>
          </p:nvPr>
        </p:nvSpPr>
        <p:spPr>
          <a:xfrm>
            <a:off x="8989695" y="4043045"/>
            <a:ext cx="253682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Accessibility Issues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120" name="椭圆 119"/>
          <p:cNvSpPr/>
          <p:nvPr>
            <p:custDataLst>
              <p:tags r:id="rId30"/>
            </p:custDataLst>
          </p:nvPr>
        </p:nvSpPr>
        <p:spPr>
          <a:xfrm>
            <a:off x="9898410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1" name="文本框 6"/>
          <p:cNvSpPr txBox="1"/>
          <p:nvPr>
            <p:custDataLst>
              <p:tags r:id="rId31"/>
            </p:custDataLst>
          </p:nvPr>
        </p:nvSpPr>
        <p:spPr>
          <a:xfrm>
            <a:off x="9921381" y="2756228"/>
            <a:ext cx="683119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4</a:t>
            </a:r>
            <a:endParaRPr lang="zh-CN" altLang="en-US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22" name="组合 121"/>
          <p:cNvGrpSpPr/>
          <p:nvPr>
            <p:custDataLst>
              <p:tags r:id="rId32"/>
            </p:custDataLst>
          </p:nvPr>
        </p:nvGrpSpPr>
        <p:grpSpPr>
          <a:xfrm>
            <a:off x="9994360" y="5513202"/>
            <a:ext cx="508976" cy="65816"/>
            <a:chOff x="1866378" y="-1212937"/>
            <a:chExt cx="968679" cy="125260"/>
          </a:xfrm>
        </p:grpSpPr>
        <p:sp>
          <p:nvSpPr>
            <p:cNvPr id="123" name="椭圆 122"/>
            <p:cNvSpPr/>
            <p:nvPr>
              <p:custDataLst>
                <p:tags r:id="rId33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24" name="椭圆 123"/>
            <p:cNvSpPr/>
            <p:nvPr>
              <p:custDataLst>
                <p:tags r:id="rId34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25" name="椭圆 124"/>
            <p:cNvSpPr/>
            <p:nvPr>
              <p:custDataLst>
                <p:tags r:id="rId35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pic>
        <p:nvPicPr>
          <p:cNvPr id="36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454" y="-297"/>
            <a:ext cx="2402032" cy="685859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095" y="-123092"/>
            <a:ext cx="2279905" cy="6858000"/>
          </a:xfrm>
          <a:prstGeom prst="rect">
            <a:avLst/>
          </a:prstGeom>
        </p:spPr>
      </p:pic>
      <p:sp>
        <p:nvSpPr>
          <p:cNvPr id="12" name="文本框 6"/>
          <p:cNvSpPr txBox="1"/>
          <p:nvPr>
            <p:custDataLst>
              <p:tags r:id="rId3"/>
            </p:custDataLst>
          </p:nvPr>
        </p:nvSpPr>
        <p:spPr>
          <a:xfrm>
            <a:off x="4002405" y="590290"/>
            <a:ext cx="41141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Disadvantage</a:t>
            </a:r>
            <a:endParaRPr lang="en-US" altLang="zh-CN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sp>
        <p:nvSpPr>
          <p:cNvPr id="50" name="矩形: 圆角 49"/>
          <p:cNvSpPr/>
          <p:nvPr>
            <p:custDataLst>
              <p:tags r:id="rId4"/>
            </p:custDataLst>
          </p:nvPr>
        </p:nvSpPr>
        <p:spPr>
          <a:xfrm>
            <a:off x="63055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"/>
            </p:custDataLst>
          </p:nvPr>
        </p:nvSpPr>
        <p:spPr>
          <a:xfrm>
            <a:off x="242570" y="4043045"/>
            <a:ext cx="314769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Not Responsive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43" name="椭圆 42"/>
          <p:cNvSpPr/>
          <p:nvPr>
            <p:custDataLst>
              <p:tags r:id="rId6"/>
            </p:custDataLst>
          </p:nvPr>
        </p:nvSpPr>
        <p:spPr>
          <a:xfrm>
            <a:off x="1532175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52" name="文本框 6"/>
          <p:cNvSpPr txBox="1"/>
          <p:nvPr>
            <p:custDataLst>
              <p:tags r:id="rId7"/>
            </p:custDataLst>
          </p:nvPr>
        </p:nvSpPr>
        <p:spPr>
          <a:xfrm>
            <a:off x="1733706" y="2734204"/>
            <a:ext cx="32702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5</a:t>
            </a:r>
            <a:endParaRPr lang="zh-CN" altLang="en-US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53" name="组合 52"/>
          <p:cNvGrpSpPr/>
          <p:nvPr>
            <p:custDataLst>
              <p:tags r:id="rId8"/>
            </p:custDataLst>
          </p:nvPr>
        </p:nvGrpSpPr>
        <p:grpSpPr>
          <a:xfrm>
            <a:off x="1642730" y="5513202"/>
            <a:ext cx="508976" cy="65816"/>
            <a:chOff x="1866378" y="-1212937"/>
            <a:chExt cx="968679" cy="125260"/>
          </a:xfrm>
        </p:grpSpPr>
        <p:sp>
          <p:nvSpPr>
            <p:cNvPr id="54" name="椭圆 53"/>
            <p:cNvSpPr/>
            <p:nvPr>
              <p:custDataLst>
                <p:tags r:id="rId9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10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11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94" name="矩形: 圆角 93"/>
          <p:cNvSpPr/>
          <p:nvPr>
            <p:custDataLst>
              <p:tags r:id="rId12"/>
            </p:custDataLst>
          </p:nvPr>
        </p:nvSpPr>
        <p:spPr>
          <a:xfrm>
            <a:off x="339026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95" name="文本框 94"/>
          <p:cNvSpPr txBox="1"/>
          <p:nvPr>
            <p:custDataLst>
              <p:tags r:id="rId13"/>
            </p:custDataLst>
          </p:nvPr>
        </p:nvSpPr>
        <p:spPr>
          <a:xfrm>
            <a:off x="3806190" y="4043045"/>
            <a:ext cx="161226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Lack of Branding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98" name="椭圆 97"/>
          <p:cNvSpPr/>
          <p:nvPr>
            <p:custDataLst>
              <p:tags r:id="rId14"/>
            </p:custDataLst>
          </p:nvPr>
        </p:nvSpPr>
        <p:spPr>
          <a:xfrm>
            <a:off x="4291737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99" name="文本框 6"/>
          <p:cNvSpPr txBox="1"/>
          <p:nvPr>
            <p:custDataLst>
              <p:tags r:id="rId15"/>
            </p:custDataLst>
          </p:nvPr>
        </p:nvSpPr>
        <p:spPr>
          <a:xfrm>
            <a:off x="4458979" y="2734204"/>
            <a:ext cx="39560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6</a:t>
            </a:r>
            <a:endParaRPr lang="en-US" altLang="zh-CN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00" name="组合 99"/>
          <p:cNvGrpSpPr/>
          <p:nvPr>
            <p:custDataLst>
              <p:tags r:id="rId16"/>
            </p:custDataLst>
          </p:nvPr>
        </p:nvGrpSpPr>
        <p:grpSpPr>
          <a:xfrm>
            <a:off x="4357842" y="5513202"/>
            <a:ext cx="508976" cy="65816"/>
            <a:chOff x="1866378" y="-1212937"/>
            <a:chExt cx="968679" cy="125260"/>
          </a:xfrm>
        </p:grpSpPr>
        <p:sp>
          <p:nvSpPr>
            <p:cNvPr id="101" name="椭圆 100"/>
            <p:cNvSpPr/>
            <p:nvPr>
              <p:custDataLst>
                <p:tags r:id="rId17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02" name="椭圆 101"/>
            <p:cNvSpPr/>
            <p:nvPr>
              <p:custDataLst>
                <p:tags r:id="rId18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9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105" name="矩形: 圆角 104"/>
          <p:cNvSpPr/>
          <p:nvPr>
            <p:custDataLst>
              <p:tags r:id="rId20"/>
            </p:custDataLst>
          </p:nvPr>
        </p:nvSpPr>
        <p:spPr>
          <a:xfrm>
            <a:off x="6208395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21"/>
            </p:custDataLst>
          </p:nvPr>
        </p:nvSpPr>
        <p:spPr>
          <a:xfrm>
            <a:off x="6377305" y="4043045"/>
            <a:ext cx="2194560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Misleading Links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109" name="椭圆 108"/>
          <p:cNvSpPr/>
          <p:nvPr>
            <p:custDataLst>
              <p:tags r:id="rId22"/>
            </p:custDataLst>
          </p:nvPr>
        </p:nvSpPr>
        <p:spPr>
          <a:xfrm>
            <a:off x="7109665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10" name="文本框 6"/>
          <p:cNvSpPr txBox="1"/>
          <p:nvPr>
            <p:custDataLst>
              <p:tags r:id="rId23"/>
            </p:custDataLst>
          </p:nvPr>
        </p:nvSpPr>
        <p:spPr>
          <a:xfrm>
            <a:off x="7275954" y="2734204"/>
            <a:ext cx="39751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7</a:t>
            </a:r>
            <a:endParaRPr lang="zh-CN" altLang="en-US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11" name="组合 110"/>
          <p:cNvGrpSpPr/>
          <p:nvPr>
            <p:custDataLst>
              <p:tags r:id="rId24"/>
            </p:custDataLst>
          </p:nvPr>
        </p:nvGrpSpPr>
        <p:grpSpPr>
          <a:xfrm>
            <a:off x="7220220" y="5513202"/>
            <a:ext cx="508976" cy="65816"/>
            <a:chOff x="1866378" y="-1212937"/>
            <a:chExt cx="968679" cy="125260"/>
          </a:xfrm>
        </p:grpSpPr>
        <p:sp>
          <p:nvSpPr>
            <p:cNvPr id="112" name="椭圆 111"/>
            <p:cNvSpPr/>
            <p:nvPr>
              <p:custDataLst>
                <p:tags r:id="rId25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6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7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  <p:sp>
        <p:nvSpPr>
          <p:cNvPr id="116" name="矩形: 圆角 115"/>
          <p:cNvSpPr/>
          <p:nvPr>
            <p:custDataLst>
              <p:tags r:id="rId28"/>
            </p:custDataLst>
          </p:nvPr>
        </p:nvSpPr>
        <p:spPr>
          <a:xfrm>
            <a:off x="8996680" y="2338070"/>
            <a:ext cx="2522220" cy="3401060"/>
          </a:xfrm>
          <a:prstGeom prst="roundRect">
            <a:avLst>
              <a:gd name="adj" fmla="val 6667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  <a:prstDash val="solid"/>
          </a:ln>
          <a:effectLst>
            <a:outerShdw blurRad="190500" dist="38100" dir="2700000" algn="tl" rotWithShape="0">
              <a:srgbClr val="B47F59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29"/>
            </p:custDataLst>
          </p:nvPr>
        </p:nvSpPr>
        <p:spPr>
          <a:xfrm>
            <a:off x="8959850" y="4043045"/>
            <a:ext cx="2536825" cy="1383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GB" sz="2800" dirty="0">
                <a:cs typeface="Philosopher" panose="00000500000000000000" charset="0"/>
              </a:rPr>
              <a:t>Sacrificing Functionality for "Art"</a:t>
            </a:r>
            <a:endParaRPr lang="en-US" altLang="en-GB" sz="2800" dirty="0">
              <a:cs typeface="Philosopher" panose="00000500000000000000" charset="0"/>
            </a:endParaRPr>
          </a:p>
        </p:txBody>
      </p:sp>
      <p:sp>
        <p:nvSpPr>
          <p:cNvPr id="120" name="椭圆 119"/>
          <p:cNvSpPr/>
          <p:nvPr>
            <p:custDataLst>
              <p:tags r:id="rId30"/>
            </p:custDataLst>
          </p:nvPr>
        </p:nvSpPr>
        <p:spPr>
          <a:xfrm>
            <a:off x="9898410" y="2610754"/>
            <a:ext cx="730087" cy="730087"/>
          </a:xfrm>
          <a:prstGeom prst="ellipse">
            <a:avLst/>
          </a:prstGeom>
          <a:gradFill flip="none" rotWithShape="1">
            <a:gsLst>
              <a:gs pos="100000">
                <a:srgbClr val="E0C1A4"/>
              </a:gs>
              <a:gs pos="0">
                <a:srgbClr val="DEB56C"/>
              </a:gs>
            </a:gsLst>
            <a:lin ang="13500000" scaled="1"/>
            <a:tileRect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1" name="文本框 6"/>
          <p:cNvSpPr txBox="1"/>
          <p:nvPr>
            <p:custDataLst>
              <p:tags r:id="rId31"/>
            </p:custDataLst>
          </p:nvPr>
        </p:nvSpPr>
        <p:spPr>
          <a:xfrm>
            <a:off x="9921381" y="2756228"/>
            <a:ext cx="683119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2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Philosopher" panose="00000500000000000000" charset="0"/>
              </a:rPr>
              <a:t>8</a:t>
            </a:r>
            <a:endParaRPr lang="en-US" altLang="zh-CN" sz="2800" b="1" dirty="0">
              <a:gradFill>
                <a:gsLst>
                  <a:gs pos="2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Philosopher" panose="00000500000000000000" charset="0"/>
            </a:endParaRPr>
          </a:p>
        </p:txBody>
      </p:sp>
      <p:grpSp>
        <p:nvGrpSpPr>
          <p:cNvPr id="122" name="组合 121"/>
          <p:cNvGrpSpPr/>
          <p:nvPr>
            <p:custDataLst>
              <p:tags r:id="rId32"/>
            </p:custDataLst>
          </p:nvPr>
        </p:nvGrpSpPr>
        <p:grpSpPr>
          <a:xfrm>
            <a:off x="9994360" y="5513202"/>
            <a:ext cx="508976" cy="65816"/>
            <a:chOff x="1866378" y="-1212937"/>
            <a:chExt cx="968679" cy="125260"/>
          </a:xfrm>
        </p:grpSpPr>
        <p:sp>
          <p:nvSpPr>
            <p:cNvPr id="123" name="椭圆 122"/>
            <p:cNvSpPr/>
            <p:nvPr>
              <p:custDataLst>
                <p:tags r:id="rId33"/>
              </p:custDataLst>
            </p:nvPr>
          </p:nvSpPr>
          <p:spPr>
            <a:xfrm>
              <a:off x="186637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24" name="椭圆 123"/>
            <p:cNvSpPr/>
            <p:nvPr>
              <p:custDataLst>
                <p:tags r:id="rId34"/>
              </p:custDataLst>
            </p:nvPr>
          </p:nvSpPr>
          <p:spPr>
            <a:xfrm>
              <a:off x="2288088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  <p:sp>
          <p:nvSpPr>
            <p:cNvPr id="125" name="椭圆 124"/>
            <p:cNvSpPr/>
            <p:nvPr>
              <p:custDataLst>
                <p:tags r:id="rId35"/>
              </p:custDataLst>
            </p:nvPr>
          </p:nvSpPr>
          <p:spPr>
            <a:xfrm>
              <a:off x="2709797" y="-1212937"/>
              <a:ext cx="125260" cy="125260"/>
            </a:xfrm>
            <a:prstGeom prst="ellipse">
              <a:avLst/>
            </a:prstGeom>
            <a:solidFill>
              <a:srgbClr val="DEB56C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Philosopher" panose="00000500000000000000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5215255" y="-260"/>
            <a:ext cx="16884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CN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After</a:t>
            </a:r>
            <a:endParaRPr lang="en-US" altLang="zh-CN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4" name="Picture 3" descr="Untitled (1)"/>
          <p:cNvPicPr>
            <a:picLocks noChangeAspect="1"/>
          </p:cNvPicPr>
          <p:nvPr/>
        </p:nvPicPr>
        <p:blipFill>
          <a:blip r:embed="rId2"/>
          <a:srcRect r="600"/>
          <a:stretch>
            <a:fillRect/>
          </a:stretch>
        </p:blipFill>
        <p:spPr>
          <a:xfrm>
            <a:off x="861695" y="922020"/>
            <a:ext cx="10735310" cy="5601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4986655" y="-260"/>
            <a:ext cx="21456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Before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5" name="Picture 4" descr="Screenshot_18-12-2025_113533_www.art.yale.e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281430"/>
            <a:ext cx="9858375" cy="4741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5215255" y="-260"/>
            <a:ext cx="16884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After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2" name="Picture 1" descr="Untitled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056640"/>
            <a:ext cx="10917555" cy="5323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4986655" y="-260"/>
            <a:ext cx="21456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Before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111250"/>
            <a:ext cx="10421620" cy="5007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3EFEA"/>
              </a:gs>
              <a:gs pos="0">
                <a:srgbClr val="E7E0D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hilosopher" panose="00000500000000000000" charset="0"/>
            </a:endParaRPr>
          </a:p>
        </p:txBody>
      </p:sp>
      <p:sp>
        <p:nvSpPr>
          <p:cNvPr id="12" name="文本框 6"/>
          <p:cNvSpPr txBox="1"/>
          <p:nvPr>
            <p:custDataLst>
              <p:tags r:id="rId1"/>
            </p:custDataLst>
          </p:nvPr>
        </p:nvSpPr>
        <p:spPr>
          <a:xfrm>
            <a:off x="5215255" y="-260"/>
            <a:ext cx="168846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en-US" sz="5400" dirty="0">
                <a:gradFill flip="none" rotWithShape="1">
                  <a:gsLst>
                    <a:gs pos="100000">
                      <a:srgbClr val="E0C1A4"/>
                    </a:gs>
                    <a:gs pos="0">
                      <a:srgbClr val="B47F59"/>
                    </a:gs>
                  </a:gsLst>
                  <a:lin ang="13500000" scaled="1"/>
                  <a:tileRect/>
                </a:gradFill>
                <a:latin typeface="+mj-ea"/>
                <a:ea typeface="+mj-ea"/>
                <a:cs typeface="Philosopher" panose="00000500000000000000" charset="0"/>
              </a:rPr>
              <a:t>After</a:t>
            </a:r>
            <a:endParaRPr lang="en-US" altLang="en-US" sz="5400" dirty="0">
              <a:gradFill flip="none" rotWithShape="1">
                <a:gsLst>
                  <a:gs pos="100000">
                    <a:srgbClr val="E0C1A4"/>
                  </a:gs>
                  <a:gs pos="0">
                    <a:srgbClr val="B47F59"/>
                  </a:gs>
                </a:gsLst>
                <a:lin ang="13500000" scaled="1"/>
                <a:tileRect/>
              </a:gradFill>
              <a:latin typeface="+mj-ea"/>
              <a:ea typeface="+mj-ea"/>
              <a:cs typeface="Philosopher" panose="00000500000000000000" charset="0"/>
            </a:endParaRPr>
          </a:p>
        </p:txBody>
      </p:sp>
      <p:pic>
        <p:nvPicPr>
          <p:cNvPr id="4" name="Picture 3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922655"/>
            <a:ext cx="10855325" cy="5264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0"/>
</p:tagLst>
</file>

<file path=ppt/tags/tag1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2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3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5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7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7.9344881889763}"/>
</p:tagLst>
</file>

<file path=ppt/tags/tag18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1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.xml><?xml version="1.0" encoding="utf-8"?>
<p:tagLst xmlns:p="http://schemas.openxmlformats.org/presentationml/2006/main">
  <p:tag name="PA" val="v5.2.10"/>
</p:tagLst>
</file>

<file path=ppt/tags/tag2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2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3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5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7.9344881889763}"/>
</p:tagLst>
</file>

<file path=ppt/tags/tag2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8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2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.xml><?xml version="1.0" encoding="utf-8"?>
<p:tagLst xmlns:p="http://schemas.openxmlformats.org/presentationml/2006/main">
  <p:tag name="PA" val="v5.2.10"/>
</p:tagLst>
</file>

<file path=ppt/tags/tag3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2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3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7.9344881889763}"/>
</p:tagLst>
</file>

<file path=ppt/tags/tag3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5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38.xml><?xml version="1.0" encoding="utf-8"?>
<p:tagLst xmlns:p="http://schemas.openxmlformats.org/presentationml/2006/main">
  <p:tag name="PA" val="v5.2.10"/>
</p:tagLst>
</file>

<file path=ppt/tags/tag3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.xml><?xml version="1.0" encoding="utf-8"?>
<p:tagLst xmlns:p="http://schemas.openxmlformats.org/presentationml/2006/main">
  <p:tag name="PA" val="v5.2.10"/>
</p:tagLst>
</file>

<file path=ppt/tags/tag4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2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8.5}"/>
</p:tagLst>
</file>

<file path=ppt/tags/tag43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5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8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4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.xml><?xml version="1.0" encoding="utf-8"?>
<p:tagLst xmlns:p="http://schemas.openxmlformats.org/presentationml/2006/main">
  <p:tag name="PA" val="v5.2.10"/>
</p:tagLst>
</file>

<file path=ppt/tags/tag50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8.5}"/>
</p:tagLst>
</file>

<file path=ppt/tags/tag5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2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3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5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58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8.5}"/>
</p:tagLst>
</file>

<file path=ppt/tags/tag5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6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1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2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3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4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5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6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8.5}"/>
</p:tagLst>
</file>

<file path=ppt/tags/tag6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8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69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7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70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8.5}"/>
</p:tagLst>
</file>

<file path=ppt/tags/tag71.xml><?xml version="1.0" encoding="utf-8"?>
<p:tagLst xmlns:p="http://schemas.openxmlformats.org/presentationml/2006/main">
  <p:tag name="PA" val="v5.2.10"/>
</p:tagLst>
</file>

<file path=ppt/tags/tag72.xml><?xml version="1.0" encoding="utf-8"?>
<p:tagLst xmlns:p="http://schemas.openxmlformats.org/presentationml/2006/main">
  <p:tag name="PA" val="v5.2.10"/>
</p:tagLst>
</file>

<file path=ppt/tags/tag73.xml><?xml version="1.0" encoding="utf-8"?>
<p:tagLst xmlns:p="http://schemas.openxmlformats.org/presentationml/2006/main">
  <p:tag name="PA" val="v5.2.10"/>
</p:tagLst>
</file>

<file path=ppt/tags/tag74.xml><?xml version="1.0" encoding="utf-8"?>
<p:tagLst xmlns:p="http://schemas.openxmlformats.org/presentationml/2006/main">
  <p:tag name="PA" val="v5.2.10"/>
</p:tagLst>
</file>

<file path=ppt/tags/tag75.xml><?xml version="1.0" encoding="utf-8"?>
<p:tagLst xmlns:p="http://schemas.openxmlformats.org/presentationml/2006/main">
  <p:tag name="PA" val="v5.2.10"/>
</p:tagLst>
</file>

<file path=ppt/tags/tag76.xml><?xml version="1.0" encoding="utf-8"?>
<p:tagLst xmlns:p="http://schemas.openxmlformats.org/presentationml/2006/main">
  <p:tag name="PA" val="v5.2.10"/>
</p:tagLst>
</file>

<file path=ppt/tags/tag77.xml><?xml version="1.0" encoding="utf-8"?>
<p:tagLst xmlns:p="http://schemas.openxmlformats.org/presentationml/2006/main">
  <p:tag name="PA" val="v5.2.10"/>
</p:tagLst>
</file>

<file path=ppt/tags/tag78.xml><?xml version="1.0" encoding="utf-8"?>
<p:tagLst xmlns:p="http://schemas.openxmlformats.org/presentationml/2006/main">
  <p:tag name="PA" val="v5.2.10"/>
</p:tagLst>
</file>

<file path=ppt/tags/tag79.xml><?xml version="1.0" encoding="utf-8"?>
<p:tagLst xmlns:p="http://schemas.openxmlformats.org/presentationml/2006/main">
  <p:tag name="PA" val="v5.2.10"/>
</p:tagLst>
</file>

<file path=ppt/tags/tag8.xml><?xml version="1.0" encoding="utf-8"?>
<p:tagLst xmlns:p="http://schemas.openxmlformats.org/presentationml/2006/main">
  <p:tag name="KSO_WM_DIAGRAM_VIRTUALLY_FRAME" val="{&quot;height&quot;:303.91102362204725,&quot;left&quot;:19.1,&quot;top&quot;:184.09881889763778,&quot;width&quot;:887.9344881889763}"/>
</p:tagLst>
</file>

<file path=ppt/tags/tag80.xml><?xml version="1.0" encoding="utf-8"?>
<p:tagLst xmlns:p="http://schemas.openxmlformats.org/presentationml/2006/main">
  <p:tag name="COMMONDATA" val="eyJoZGlkIjoiMmNmYmEwOWQ4Y2Q0M2IxMGZkNjI4ZjhkZDQyNzg1OTYifQ=="/>
  <p:tag name="KSO_WPP_MARK_KEY" val="28fb5e8f-2eb3-47a8-a230-7e470e603141"/>
</p:tagLst>
</file>

<file path=ppt/tags/tag9.xml><?xml version="1.0" encoding="utf-8"?>
<p:tagLst xmlns:p="http://schemas.openxmlformats.org/presentationml/2006/main">
  <p:tag name="PA" val="v5.2.10"/>
  <p:tag name="KSO_WM_DIAGRAM_VIRTUALLY_FRAME" val="{&quot;height&quot;:303.91102362204725,&quot;left&quot;:19.1,&quot;top&quot;:184.09881889763778,&quot;width&quot;:887.934488188976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3EFEA"/>
      </a:accent1>
      <a:accent2>
        <a:srgbClr val="B47F59"/>
      </a:accent2>
      <a:accent3>
        <a:srgbClr val="E0C1A4"/>
      </a:accent3>
      <a:accent4>
        <a:srgbClr val="DEB56C"/>
      </a:accent4>
      <a:accent5>
        <a:srgbClr val="E8E1D9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常规宋体05">
      <a:majorFont>
        <a:latin typeface="Philosopher"/>
        <a:ea typeface="Philosopher"/>
        <a:cs typeface=""/>
      </a:majorFont>
      <a:minorFont>
        <a:latin typeface="Philosopher"/>
        <a:ea typeface="Philosoph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hilosophe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hilosopher"/>
        <a:ea typeface=""/>
        <a:cs typeface=""/>
        <a:font script="Jpan" typeface="ＭＳ Ｐゴシック"/>
        <a:font script="Hang" typeface="맑은 고딕"/>
        <a:font script="Hans" typeface="Philosopher"/>
        <a:font script="Hant" typeface="新細明體"/>
        <a:font script="Arab" typeface="Philosopher"/>
        <a:font script="Hebr" typeface="Philosoph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hilosoph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hilosophe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hilosopher"/>
        <a:ea typeface=""/>
        <a:cs typeface=""/>
        <a:font script="Jpan" typeface="ＭＳ Ｐゴシック"/>
        <a:font script="Hang" typeface="맑은 고딕"/>
        <a:font script="Hans" typeface="Philosopher"/>
        <a:font script="Hant" typeface="新細明體"/>
        <a:font script="Arab" typeface="Philosopher"/>
        <a:font script="Hebr" typeface="Philosoph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hilosoph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3EFEA"/>
    </a:accent1>
    <a:accent2>
      <a:srgbClr val="B47F59"/>
    </a:accent2>
    <a:accent3>
      <a:srgbClr val="E0C1A4"/>
    </a:accent3>
    <a:accent4>
      <a:srgbClr val="DEB56C"/>
    </a:accent4>
    <a:accent5>
      <a:srgbClr val="E8E1D9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3EFEA"/>
    </a:accent1>
    <a:accent2>
      <a:srgbClr val="B47F59"/>
    </a:accent2>
    <a:accent3>
      <a:srgbClr val="E0C1A4"/>
    </a:accent3>
    <a:accent4>
      <a:srgbClr val="DEB56C"/>
    </a:accent4>
    <a:accent5>
      <a:srgbClr val="E8E1D9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3EFEA"/>
    </a:accent1>
    <a:accent2>
      <a:srgbClr val="B47F59"/>
    </a:accent2>
    <a:accent3>
      <a:srgbClr val="E0C1A4"/>
    </a:accent3>
    <a:accent4>
      <a:srgbClr val="DEB56C"/>
    </a:accent4>
    <a:accent5>
      <a:srgbClr val="E8E1D9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WPS Presentation</Application>
  <PresentationFormat>宽屏</PresentationFormat>
  <Paragraphs>62</Paragraphs>
  <Slides>14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SimSun</vt:lpstr>
      <vt:lpstr>Wingdings</vt:lpstr>
      <vt:lpstr>Philosopher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WPS_1732538437</cp:lastModifiedBy>
  <cp:revision>106</cp:revision>
  <dcterms:created xsi:type="dcterms:W3CDTF">2022-06-27T07:27:00Z</dcterms:created>
  <dcterms:modified xsi:type="dcterms:W3CDTF">2025-12-18T10:09:28Z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DF0922BE0CFC49B6BED37556CEAA64D7_13</vt:lpwstr>
  </property>
  <property fmtid="{D5CDD505-2E9C-101B-9397-08002B2CF9AE}" pid="3" name="KSOProductBuildVer">
    <vt:lpwstr>2057-12.2.0.23158</vt:lpwstr>
  </property>
</Properties>
</file>